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</p:sldIdLst>
  <p:sldSz cx="6858000" cy="18035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9C8"/>
    <a:srgbClr val="126A6D"/>
    <a:srgbClr val="DCE1C9"/>
    <a:srgbClr val="C7B6A9"/>
    <a:srgbClr val="FAE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33" d="100"/>
          <a:sy n="33" d="100"/>
        </p:scale>
        <p:origin x="242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951659"/>
            <a:ext cx="5829300" cy="627905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9472860"/>
            <a:ext cx="5143500" cy="435442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5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56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960228"/>
            <a:ext cx="1478756" cy="152843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960228"/>
            <a:ext cx="4350544" cy="152843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908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85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4496378"/>
            <a:ext cx="5915025" cy="750230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2069654"/>
            <a:ext cx="5915025" cy="3945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44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4801140"/>
            <a:ext cx="2914650" cy="11443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4801140"/>
            <a:ext cx="2914650" cy="11443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11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60232"/>
            <a:ext cx="5915025" cy="34860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4421225"/>
            <a:ext cx="2901255" cy="216677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6587999"/>
            <a:ext cx="2901255" cy="9689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4421225"/>
            <a:ext cx="2915543" cy="216677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6587999"/>
            <a:ext cx="2915543" cy="9689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32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52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21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02372"/>
            <a:ext cx="2211884" cy="420830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2596795"/>
            <a:ext cx="3471863" cy="1281695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10677"/>
            <a:ext cx="2211884" cy="1002394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061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02372"/>
            <a:ext cx="2211884" cy="420830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2596795"/>
            <a:ext cx="3471863" cy="1281695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10677"/>
            <a:ext cx="2211884" cy="1002394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01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960232"/>
            <a:ext cx="5915025" cy="348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4801140"/>
            <a:ext cx="5915025" cy="1144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6716322"/>
            <a:ext cx="1543050" cy="96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B0511-9B1D-4EF7-BD1F-F22D3329F6E9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6716322"/>
            <a:ext cx="2314575" cy="96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6716322"/>
            <a:ext cx="1543050" cy="96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14B32-AAF8-4936-9CF7-5B2D6F2F07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73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table, indoor, food, wooden&#10;&#10;Description automatically generated">
            <a:extLst>
              <a:ext uri="{FF2B5EF4-FFF2-40B4-BE49-F238E27FC236}">
                <a16:creationId xmlns:a16="http://schemas.microsoft.com/office/drawing/2014/main" id="{73A667C0-537B-40F7-AEC5-648E4D3FB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99" y="2247752"/>
            <a:ext cx="6900499" cy="4595993"/>
          </a:xfrm>
          <a:prstGeom prst="rect">
            <a:avLst/>
          </a:prstGeom>
        </p:spPr>
      </p:pic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FECE468-34FE-49A5-A541-3F1A0D433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98" y="0"/>
            <a:ext cx="6900498" cy="20548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D26CCB-7F2A-479D-81CC-D9B417AAE370}"/>
              </a:ext>
            </a:extLst>
          </p:cNvPr>
          <p:cNvSpPr/>
          <p:nvPr/>
        </p:nvSpPr>
        <p:spPr>
          <a:xfrm>
            <a:off x="-42498" y="2054860"/>
            <a:ext cx="6900497" cy="474980"/>
          </a:xfrm>
          <a:prstGeom prst="roundRect">
            <a:avLst/>
          </a:prstGeom>
          <a:solidFill>
            <a:srgbClr val="126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3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703F3A-E620-46F1-90E9-5C132969F01C}"/>
              </a:ext>
            </a:extLst>
          </p:cNvPr>
          <p:cNvSpPr/>
          <p:nvPr/>
        </p:nvSpPr>
        <p:spPr>
          <a:xfrm>
            <a:off x="6146156" y="2098627"/>
            <a:ext cx="611059" cy="373577"/>
          </a:xfrm>
          <a:prstGeom prst="roundRect">
            <a:avLst/>
          </a:prstGeom>
          <a:solidFill>
            <a:srgbClr val="C3D9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3"/>
          </a:p>
        </p:txBody>
      </p:sp>
      <p:pic>
        <p:nvPicPr>
          <p:cNvPr id="26" name="Picture 25" descr="A picture containing snow, sitting, holding, table&#10;&#10;Description automatically generated">
            <a:extLst>
              <a:ext uri="{FF2B5EF4-FFF2-40B4-BE49-F238E27FC236}">
                <a16:creationId xmlns:a16="http://schemas.microsoft.com/office/drawing/2014/main" id="{9EAD585E-F134-4CB6-A918-769946B67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00" y="6843745"/>
            <a:ext cx="6974985" cy="4348099"/>
          </a:xfrm>
          <a:prstGeom prst="rect">
            <a:avLst/>
          </a:prstGeom>
        </p:spPr>
      </p:pic>
      <p:pic>
        <p:nvPicPr>
          <p:cNvPr id="28" name="Picture 27" descr="A picture containing bird, plane, umbrella, air&#10;&#10;Description automatically generated">
            <a:extLst>
              <a:ext uri="{FF2B5EF4-FFF2-40B4-BE49-F238E27FC236}">
                <a16:creationId xmlns:a16="http://schemas.microsoft.com/office/drawing/2014/main" id="{14D95742-8B86-4C4A-9E38-08F80E8DD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00" y="11191844"/>
            <a:ext cx="8238435" cy="36300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40A571-95B7-492F-8170-C32639FF0750}"/>
              </a:ext>
            </a:extLst>
          </p:cNvPr>
          <p:cNvSpPr txBox="1"/>
          <p:nvPr/>
        </p:nvSpPr>
        <p:spPr>
          <a:xfrm>
            <a:off x="-54075" y="2474475"/>
            <a:ext cx="4985077" cy="91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25" dirty="0"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  <a:ea typeface="Dotum" panose="020B0503020000020004" pitchFamily="34" charset="-127"/>
                <a:cs typeface="Browallia New" panose="020B0502040204020203" pitchFamily="34" charset="-34"/>
              </a:rPr>
              <a:t>Aromatherapy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FF0555-4699-4387-A41B-04D518C0A9F4}"/>
              </a:ext>
            </a:extLst>
          </p:cNvPr>
          <p:cNvSpPr txBox="1"/>
          <p:nvPr/>
        </p:nvSpPr>
        <p:spPr>
          <a:xfrm>
            <a:off x="3210858" y="6822574"/>
            <a:ext cx="4985077" cy="91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25" dirty="0"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  <a:ea typeface="Dotum" panose="020B0503020000020004" pitchFamily="34" charset="-127"/>
                <a:cs typeface="Browallia New" panose="020B0502040204020203" pitchFamily="34" charset="-34"/>
              </a:rPr>
              <a:t>Reflexology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ECC775-C185-43B8-A573-E8780CB1FF88}"/>
              </a:ext>
            </a:extLst>
          </p:cNvPr>
          <p:cNvSpPr txBox="1"/>
          <p:nvPr/>
        </p:nvSpPr>
        <p:spPr>
          <a:xfrm>
            <a:off x="86595" y="11160214"/>
            <a:ext cx="4985077" cy="91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25" dirty="0"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  <a:ea typeface="Dotum" panose="020B0503020000020004" pitchFamily="34" charset="-127"/>
                <a:cs typeface="Browallia New" panose="020B0502040204020203" pitchFamily="34" charset="-34"/>
              </a:rPr>
              <a:t>Reiki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95168E-6BB1-4C01-A155-C56DB3108F13}"/>
              </a:ext>
            </a:extLst>
          </p:cNvPr>
          <p:cNvCxnSpPr/>
          <p:nvPr/>
        </p:nvCxnSpPr>
        <p:spPr>
          <a:xfrm>
            <a:off x="6292459" y="2285415"/>
            <a:ext cx="318452" cy="0"/>
          </a:xfrm>
          <a:prstGeom prst="line">
            <a:avLst/>
          </a:prstGeom>
          <a:ln w="38100">
            <a:solidFill>
              <a:srgbClr val="126A6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7DE7C9-93FD-4FB9-BDAF-1BB68E773B4A}"/>
              </a:ext>
            </a:extLst>
          </p:cNvPr>
          <p:cNvCxnSpPr/>
          <p:nvPr/>
        </p:nvCxnSpPr>
        <p:spPr>
          <a:xfrm>
            <a:off x="6292459" y="2372212"/>
            <a:ext cx="318452" cy="0"/>
          </a:xfrm>
          <a:prstGeom prst="line">
            <a:avLst/>
          </a:prstGeom>
          <a:ln w="38100">
            <a:solidFill>
              <a:srgbClr val="126A6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572D24-8993-459E-B7CA-67364C9C1622}"/>
              </a:ext>
            </a:extLst>
          </p:cNvPr>
          <p:cNvCxnSpPr/>
          <p:nvPr/>
        </p:nvCxnSpPr>
        <p:spPr>
          <a:xfrm>
            <a:off x="6292459" y="2207112"/>
            <a:ext cx="318452" cy="0"/>
          </a:xfrm>
          <a:prstGeom prst="line">
            <a:avLst/>
          </a:prstGeom>
          <a:ln w="38100">
            <a:solidFill>
              <a:srgbClr val="126A6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B459B2B-FE5B-46F7-8D61-A392C40B3B49}"/>
              </a:ext>
            </a:extLst>
          </p:cNvPr>
          <p:cNvSpPr/>
          <p:nvPr/>
        </p:nvSpPr>
        <p:spPr>
          <a:xfrm>
            <a:off x="147320" y="2285415"/>
            <a:ext cx="218440" cy="186789"/>
          </a:xfrm>
          <a:prstGeom prst="rect">
            <a:avLst/>
          </a:prstGeom>
          <a:solidFill>
            <a:srgbClr val="C3D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52AD6A8-0C7E-4559-AFD0-4BE11205C1A6}"/>
              </a:ext>
            </a:extLst>
          </p:cNvPr>
          <p:cNvSpPr/>
          <p:nvPr/>
        </p:nvSpPr>
        <p:spPr>
          <a:xfrm>
            <a:off x="69850" y="2084219"/>
            <a:ext cx="373380" cy="229990"/>
          </a:xfrm>
          <a:prstGeom prst="triangle">
            <a:avLst/>
          </a:prstGeom>
          <a:solidFill>
            <a:srgbClr val="C3D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26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3000" r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FECE468-34FE-49A5-A541-3F1A0D43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98" y="0"/>
            <a:ext cx="6900498" cy="20548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D26CCB-7F2A-479D-81CC-D9B417AAE370}"/>
              </a:ext>
            </a:extLst>
          </p:cNvPr>
          <p:cNvSpPr/>
          <p:nvPr/>
        </p:nvSpPr>
        <p:spPr>
          <a:xfrm>
            <a:off x="-42498" y="2054860"/>
            <a:ext cx="6900497" cy="474980"/>
          </a:xfrm>
          <a:prstGeom prst="roundRect">
            <a:avLst/>
          </a:prstGeom>
          <a:solidFill>
            <a:srgbClr val="126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3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703F3A-E620-46F1-90E9-5C132969F01C}"/>
              </a:ext>
            </a:extLst>
          </p:cNvPr>
          <p:cNvSpPr/>
          <p:nvPr/>
        </p:nvSpPr>
        <p:spPr>
          <a:xfrm>
            <a:off x="6146156" y="2098627"/>
            <a:ext cx="611059" cy="373577"/>
          </a:xfrm>
          <a:prstGeom prst="roundRect">
            <a:avLst/>
          </a:prstGeom>
          <a:solidFill>
            <a:srgbClr val="C3D9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3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95168E-6BB1-4C01-A155-C56DB3108F13}"/>
              </a:ext>
            </a:extLst>
          </p:cNvPr>
          <p:cNvCxnSpPr/>
          <p:nvPr/>
        </p:nvCxnSpPr>
        <p:spPr>
          <a:xfrm>
            <a:off x="6292459" y="2285415"/>
            <a:ext cx="318452" cy="0"/>
          </a:xfrm>
          <a:prstGeom prst="line">
            <a:avLst/>
          </a:prstGeom>
          <a:ln w="38100">
            <a:solidFill>
              <a:srgbClr val="126A6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7DE7C9-93FD-4FB9-BDAF-1BB68E773B4A}"/>
              </a:ext>
            </a:extLst>
          </p:cNvPr>
          <p:cNvCxnSpPr/>
          <p:nvPr/>
        </p:nvCxnSpPr>
        <p:spPr>
          <a:xfrm>
            <a:off x="6292459" y="2372212"/>
            <a:ext cx="318452" cy="0"/>
          </a:xfrm>
          <a:prstGeom prst="line">
            <a:avLst/>
          </a:prstGeom>
          <a:ln w="38100">
            <a:solidFill>
              <a:srgbClr val="126A6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572D24-8993-459E-B7CA-67364C9C1622}"/>
              </a:ext>
            </a:extLst>
          </p:cNvPr>
          <p:cNvCxnSpPr/>
          <p:nvPr/>
        </p:nvCxnSpPr>
        <p:spPr>
          <a:xfrm>
            <a:off x="6292459" y="2207112"/>
            <a:ext cx="318452" cy="0"/>
          </a:xfrm>
          <a:prstGeom prst="line">
            <a:avLst/>
          </a:prstGeom>
          <a:ln w="38100">
            <a:solidFill>
              <a:srgbClr val="126A6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B459B2B-FE5B-46F7-8D61-A392C40B3B49}"/>
              </a:ext>
            </a:extLst>
          </p:cNvPr>
          <p:cNvSpPr/>
          <p:nvPr/>
        </p:nvSpPr>
        <p:spPr>
          <a:xfrm>
            <a:off x="147320" y="2285415"/>
            <a:ext cx="218440" cy="186789"/>
          </a:xfrm>
          <a:prstGeom prst="rect">
            <a:avLst/>
          </a:prstGeom>
          <a:solidFill>
            <a:srgbClr val="C3D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52AD6A8-0C7E-4559-AFD0-4BE11205C1A6}"/>
              </a:ext>
            </a:extLst>
          </p:cNvPr>
          <p:cNvSpPr/>
          <p:nvPr/>
        </p:nvSpPr>
        <p:spPr>
          <a:xfrm>
            <a:off x="69850" y="2084219"/>
            <a:ext cx="373380" cy="229990"/>
          </a:xfrm>
          <a:prstGeom prst="triangle">
            <a:avLst/>
          </a:prstGeom>
          <a:solidFill>
            <a:srgbClr val="C3D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51E9E0-6279-4EDA-B9E9-233D0F1723AA}"/>
              </a:ext>
            </a:extLst>
          </p:cNvPr>
          <p:cNvSpPr/>
          <p:nvPr/>
        </p:nvSpPr>
        <p:spPr>
          <a:xfrm>
            <a:off x="147320" y="2731035"/>
            <a:ext cx="6463591" cy="14478441"/>
          </a:xfrm>
          <a:prstGeom prst="roundRect">
            <a:avLst/>
          </a:prstGeom>
          <a:solidFill>
            <a:srgbClr val="126A6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3"/>
          </a:p>
        </p:txBody>
      </p:sp>
      <p:pic>
        <p:nvPicPr>
          <p:cNvPr id="18" name="Picture 17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72CF7DFE-8362-4CEF-87C6-D0C82AD21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82" y="3093599"/>
            <a:ext cx="4048136" cy="50849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0CC37F-FB99-4A37-80DB-31FE4B27FC68}"/>
              </a:ext>
            </a:extLst>
          </p:cNvPr>
          <p:cNvSpPr txBox="1"/>
          <p:nvPr/>
        </p:nvSpPr>
        <p:spPr>
          <a:xfrm>
            <a:off x="443230" y="2818374"/>
            <a:ext cx="4036499" cy="91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25" dirty="0">
                <a:solidFill>
                  <a:schemeClr val="tx2">
                    <a:lumMod val="75000"/>
                  </a:schemeClr>
                </a:solidFill>
                <a:latin typeface="Trebuchet MS" panose="020B0603020202020204" pitchFamily="34" charset="0"/>
                <a:ea typeface="Dotum" panose="020B0503020000020004" pitchFamily="34" charset="-127"/>
                <a:cs typeface="Browallia New" panose="020B0502040204020203" pitchFamily="34" charset="-34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901899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</TotalTime>
  <Words>5</Words>
  <Application>Microsoft Office PowerPoint</Application>
  <PresentationFormat>Custom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Amie Craft</dc:creator>
  <cp:lastModifiedBy>Amie Craft</cp:lastModifiedBy>
  <cp:revision>8</cp:revision>
  <dcterms:created xsi:type="dcterms:W3CDTF">2020-11-27T21:20:29Z</dcterms:created>
  <dcterms:modified xsi:type="dcterms:W3CDTF">2020-11-27T22:58:52Z</dcterms:modified>
</cp:coreProperties>
</file>